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sldIdLst>
    <p:sldId id="256" r:id="rId2"/>
    <p:sldId id="343" r:id="rId3"/>
    <p:sldId id="344" r:id="rId4"/>
    <p:sldId id="345" r:id="rId5"/>
    <p:sldId id="346" r:id="rId6"/>
    <p:sldId id="347" r:id="rId7"/>
    <p:sldId id="329" r:id="rId8"/>
  </p:sldIdLst>
  <p:sldSz cx="12192000" cy="6858000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arina Komadina" initials="MK" lastIdx="2" clrIdx="0">
    <p:extLst>
      <p:ext uri="{19B8F6BF-5375-455C-9EA6-DF929625EA0E}">
        <p15:presenceInfo xmlns:p15="http://schemas.microsoft.com/office/powerpoint/2012/main" userId="Marina Komadina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66"/>
    <a:srgbClr val="FF9900"/>
    <a:srgbClr val="66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559" autoAdjust="0"/>
    <p:restoredTop sz="91525" autoAdjust="0"/>
  </p:normalViewPr>
  <p:slideViewPr>
    <p:cSldViewPr snapToGrid="0">
      <p:cViewPr varScale="1">
        <p:scale>
          <a:sx n="83" d="100"/>
          <a:sy n="83" d="100"/>
        </p:scale>
        <p:origin x="70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322A034-4B36-456F-A02A-6C34272CD5B3}" type="datetimeFigureOut">
              <a:rPr lang="hr-HR" smtClean="0"/>
              <a:t>16.9.2022.</a:t>
            </a:fld>
            <a:endParaRPr lang="hr-H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r-H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7CBCDD8-7843-47D5-A77C-64E994D2921D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0994502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CBCDD8-7843-47D5-A77C-64E994D2921D}" type="slidenum">
              <a:rPr lang="hr-HR" smtClean="0"/>
              <a:t>2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85498899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7148EA-6B88-4171-8B7A-E86F5126C524}" type="datetimeFigureOut">
              <a:rPr lang="hr-HR" smtClean="0"/>
              <a:t>16.9.2022.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49D521-2F18-4B43-9CB6-02E2DD06A6B5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9218480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7148EA-6B88-4171-8B7A-E86F5126C524}" type="datetimeFigureOut">
              <a:rPr lang="hr-HR" smtClean="0"/>
              <a:t>16.9.2022.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49D521-2F18-4B43-9CB6-02E2DD06A6B5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1119574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7148EA-6B88-4171-8B7A-E86F5126C524}" type="datetimeFigureOut">
              <a:rPr lang="hr-HR" smtClean="0"/>
              <a:t>16.9.2022.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49D521-2F18-4B43-9CB6-02E2DD06A6B5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8441547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7148EA-6B88-4171-8B7A-E86F5126C524}" type="datetimeFigureOut">
              <a:rPr lang="hr-HR" smtClean="0"/>
              <a:t>16.9.2022.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49D521-2F18-4B43-9CB6-02E2DD06A6B5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4184049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7148EA-6B88-4171-8B7A-E86F5126C524}" type="datetimeFigureOut">
              <a:rPr lang="hr-HR" smtClean="0"/>
              <a:t>16.9.2022.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49D521-2F18-4B43-9CB6-02E2DD06A6B5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9420177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7148EA-6B88-4171-8B7A-E86F5126C524}" type="datetimeFigureOut">
              <a:rPr lang="hr-HR" smtClean="0"/>
              <a:t>16.9.2022.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49D521-2F18-4B43-9CB6-02E2DD06A6B5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9166629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7148EA-6B88-4171-8B7A-E86F5126C524}" type="datetimeFigureOut">
              <a:rPr lang="hr-HR" smtClean="0"/>
              <a:t>16.9.2022.</a:t>
            </a:fld>
            <a:endParaRPr lang="hr-H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49D521-2F18-4B43-9CB6-02E2DD06A6B5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689692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7148EA-6B88-4171-8B7A-E86F5126C524}" type="datetimeFigureOut">
              <a:rPr lang="hr-HR" smtClean="0"/>
              <a:t>16.9.2022.</a:t>
            </a:fld>
            <a:endParaRPr lang="hr-H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49D521-2F18-4B43-9CB6-02E2DD06A6B5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9235142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7148EA-6B88-4171-8B7A-E86F5126C524}" type="datetimeFigureOut">
              <a:rPr lang="hr-HR" smtClean="0"/>
              <a:t>16.9.2022.</a:t>
            </a:fld>
            <a:endParaRPr lang="hr-H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49D521-2F18-4B43-9CB6-02E2DD06A6B5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6986814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7148EA-6B88-4171-8B7A-E86F5126C524}" type="datetimeFigureOut">
              <a:rPr lang="hr-HR" smtClean="0"/>
              <a:t>16.9.2022.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49D521-2F18-4B43-9CB6-02E2DD06A6B5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9000649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r-H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7148EA-6B88-4171-8B7A-E86F5126C524}" type="datetimeFigureOut">
              <a:rPr lang="hr-HR" smtClean="0"/>
              <a:t>16.9.2022.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49D521-2F18-4B43-9CB6-02E2DD06A6B5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2801859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7148EA-6B88-4171-8B7A-E86F5126C524}" type="datetimeFigureOut">
              <a:rPr lang="hr-HR" smtClean="0"/>
              <a:t>16.9.2022.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49D521-2F18-4B43-9CB6-02E2DD06A6B5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3974677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R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ww.bookwidgets.com/play/t:dj4Z8macMXXZwZ3DWWUdFJNA+1wyoPT88wOflAEETb9LRUs0Uzk" TargetMode="External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hyperlink" Target="https://www.e-sfera.hr/dodatni-digitalni-sadrzaji/ad6bdda6-8715-4891-97c7-fc25b9bcab20/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e-sfera.hr/dodatni-digitalni-sadrzaji/386e6f5f-c7ce-4f87-a861-54a77ff7172f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6000"/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321277" y="103240"/>
            <a:ext cx="7595420" cy="2872286"/>
          </a:xfrm>
        </p:spPr>
        <p:txBody>
          <a:bodyPr>
            <a:normAutofit/>
          </a:bodyPr>
          <a:lstStyle/>
          <a:p>
            <a:r>
              <a:rPr lang="hr-HR" sz="6600" b="1" dirty="0" err="1">
                <a:solidFill>
                  <a:srgbClr val="FF0000"/>
                </a:solidFill>
              </a:rPr>
              <a:t>UNIT</a:t>
            </a:r>
            <a:r>
              <a:rPr lang="hr-HR" sz="6600" b="1" dirty="0">
                <a:solidFill>
                  <a:srgbClr val="FF0000"/>
                </a:solidFill>
              </a:rPr>
              <a:t> 4: </a:t>
            </a:r>
            <a:br>
              <a:rPr lang="hr-HR" sz="6600" b="1" dirty="0">
                <a:solidFill>
                  <a:srgbClr val="FF0000"/>
                </a:solidFill>
              </a:rPr>
            </a:br>
            <a:r>
              <a:rPr lang="hr-HR" sz="6600" b="1" dirty="0" err="1">
                <a:solidFill>
                  <a:srgbClr val="FF0000"/>
                </a:solidFill>
              </a:rPr>
              <a:t>So</a:t>
            </a:r>
            <a:r>
              <a:rPr lang="hr-HR" sz="6600" b="1" dirty="0">
                <a:solidFill>
                  <a:srgbClr val="FF0000"/>
                </a:solidFill>
              </a:rPr>
              <a:t> </a:t>
            </a:r>
            <a:r>
              <a:rPr lang="hr-HR" sz="6600" b="1" dirty="0" err="1">
                <a:solidFill>
                  <a:srgbClr val="FF0000"/>
                </a:solidFill>
              </a:rPr>
              <a:t>much</a:t>
            </a:r>
            <a:r>
              <a:rPr lang="hr-HR" sz="6600" b="1" dirty="0">
                <a:solidFill>
                  <a:srgbClr val="FF0000"/>
                </a:solidFill>
              </a:rPr>
              <a:t> to do, </a:t>
            </a:r>
            <a:br>
              <a:rPr lang="hr-HR" sz="6600" b="1" dirty="0">
                <a:solidFill>
                  <a:srgbClr val="FF0000"/>
                </a:solidFill>
              </a:rPr>
            </a:br>
            <a:r>
              <a:rPr lang="hr-HR" sz="6600" b="1" dirty="0" err="1">
                <a:solidFill>
                  <a:srgbClr val="FF0000"/>
                </a:solidFill>
              </a:rPr>
              <a:t>so</a:t>
            </a:r>
            <a:r>
              <a:rPr lang="hr-HR" sz="6600" b="1" dirty="0">
                <a:solidFill>
                  <a:srgbClr val="FF0000"/>
                </a:solidFill>
              </a:rPr>
              <a:t> </a:t>
            </a:r>
            <a:r>
              <a:rPr lang="hr-HR" sz="6600" b="1" dirty="0" err="1">
                <a:solidFill>
                  <a:srgbClr val="FF0000"/>
                </a:solidFill>
              </a:rPr>
              <a:t>little</a:t>
            </a:r>
            <a:r>
              <a:rPr lang="hr-HR" sz="6600" b="1" dirty="0">
                <a:solidFill>
                  <a:srgbClr val="FF0000"/>
                </a:solidFill>
              </a:rPr>
              <a:t> time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08322" y="3182921"/>
            <a:ext cx="8283677" cy="1655762"/>
          </a:xfrm>
        </p:spPr>
        <p:txBody>
          <a:bodyPr>
            <a:normAutofit/>
          </a:bodyPr>
          <a:lstStyle/>
          <a:p>
            <a:r>
              <a:rPr lang="hr-HR" sz="6600" dirty="0"/>
              <a:t>My </a:t>
            </a:r>
            <a:r>
              <a:rPr lang="hr-HR" sz="6600" dirty="0" err="1"/>
              <a:t>hobby</a:t>
            </a:r>
            <a:endParaRPr lang="hr-HR" sz="66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351384">
            <a:off x="833351" y="1589659"/>
            <a:ext cx="3363427" cy="448597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77445" y="5743575"/>
            <a:ext cx="5214555" cy="1114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924137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972"/>
            <a:ext cx="5147187" cy="687377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401" y="1173665"/>
            <a:ext cx="4980381" cy="367337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360309" y="680925"/>
            <a:ext cx="2831691" cy="4772913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5063782" y="67099"/>
            <a:ext cx="77576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800" dirty="0" err="1"/>
              <a:t>Look</a:t>
            </a:r>
            <a:r>
              <a:rPr lang="hr-HR" sz="2800" dirty="0"/>
              <a:t> at </a:t>
            </a:r>
            <a:r>
              <a:rPr lang="hr-HR" sz="2800" dirty="0" err="1"/>
              <a:t>the</a:t>
            </a:r>
            <a:r>
              <a:rPr lang="hr-HR" sz="2800" dirty="0"/>
              <a:t> </a:t>
            </a:r>
            <a:r>
              <a:rPr lang="hr-HR" sz="2800" dirty="0" err="1"/>
              <a:t>pictures</a:t>
            </a:r>
            <a:r>
              <a:rPr lang="hr-HR" sz="2800" dirty="0"/>
              <a:t> </a:t>
            </a:r>
            <a:r>
              <a:rPr lang="hr-HR" sz="2800" dirty="0" err="1"/>
              <a:t>and</a:t>
            </a:r>
            <a:r>
              <a:rPr lang="hr-HR" sz="2800" dirty="0"/>
              <a:t> </a:t>
            </a:r>
            <a:r>
              <a:rPr lang="hr-HR" sz="2800" dirty="0" err="1"/>
              <a:t>asnwer</a:t>
            </a:r>
            <a:r>
              <a:rPr lang="hr-HR" sz="2800" dirty="0"/>
              <a:t> </a:t>
            </a:r>
            <a:r>
              <a:rPr lang="hr-HR" sz="2800" dirty="0" err="1"/>
              <a:t>the</a:t>
            </a:r>
            <a:r>
              <a:rPr lang="hr-HR" sz="2800" dirty="0"/>
              <a:t> </a:t>
            </a:r>
            <a:r>
              <a:rPr lang="hr-HR" sz="2800" dirty="0" err="1"/>
              <a:t>questions</a:t>
            </a:r>
            <a:r>
              <a:rPr lang="hr-HR" sz="2800" dirty="0"/>
              <a:t>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433788" y="590319"/>
            <a:ext cx="4612185" cy="38472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hr-HR" i="1" dirty="0"/>
          </a:p>
          <a:p>
            <a:r>
              <a:rPr lang="hr-HR" sz="2600" dirty="0" err="1"/>
              <a:t>What</a:t>
            </a:r>
            <a:r>
              <a:rPr lang="hr-HR" sz="2600" dirty="0"/>
              <a:t> do </a:t>
            </a:r>
            <a:r>
              <a:rPr lang="hr-HR" sz="2600" dirty="0" err="1"/>
              <a:t>they</a:t>
            </a:r>
            <a:r>
              <a:rPr lang="hr-HR" sz="2600" dirty="0"/>
              <a:t> </a:t>
            </a:r>
            <a:r>
              <a:rPr lang="hr-HR" sz="2600" dirty="0" err="1"/>
              <a:t>look</a:t>
            </a:r>
            <a:r>
              <a:rPr lang="hr-HR" sz="2600" dirty="0"/>
              <a:t> </a:t>
            </a:r>
            <a:r>
              <a:rPr lang="hr-HR" sz="2600" dirty="0" err="1"/>
              <a:t>like</a:t>
            </a:r>
            <a:r>
              <a:rPr lang="hr-HR" sz="2600" dirty="0"/>
              <a:t>?</a:t>
            </a:r>
          </a:p>
          <a:p>
            <a:endParaRPr lang="hr-HR" i="1" dirty="0"/>
          </a:p>
          <a:p>
            <a:r>
              <a:rPr lang="hr-HR" sz="2600" dirty="0" err="1"/>
              <a:t>What</a:t>
            </a:r>
            <a:r>
              <a:rPr lang="hr-HR" sz="2600" dirty="0"/>
              <a:t> do </a:t>
            </a:r>
            <a:r>
              <a:rPr lang="hr-HR" sz="2600" dirty="0" err="1"/>
              <a:t>you</a:t>
            </a:r>
            <a:r>
              <a:rPr lang="hr-HR" sz="2600" dirty="0"/>
              <a:t> </a:t>
            </a:r>
            <a:r>
              <a:rPr lang="hr-HR" sz="2600" dirty="0" err="1"/>
              <a:t>think</a:t>
            </a:r>
            <a:r>
              <a:rPr lang="hr-HR" sz="2600" dirty="0"/>
              <a:t> </a:t>
            </a:r>
            <a:r>
              <a:rPr lang="hr-HR" sz="2600" dirty="0" err="1"/>
              <a:t>they’re</a:t>
            </a:r>
            <a:r>
              <a:rPr lang="hr-HR" sz="2600" dirty="0"/>
              <a:t> </a:t>
            </a:r>
            <a:r>
              <a:rPr lang="hr-HR" sz="2600" dirty="0" err="1"/>
              <a:t>like</a:t>
            </a:r>
            <a:r>
              <a:rPr lang="hr-HR" sz="2600" dirty="0"/>
              <a:t>?</a:t>
            </a:r>
          </a:p>
          <a:p>
            <a:endParaRPr lang="hr-HR" i="1" dirty="0"/>
          </a:p>
          <a:p>
            <a:r>
              <a:rPr lang="hr-HR" sz="2600" dirty="0" err="1"/>
              <a:t>What</a:t>
            </a:r>
            <a:r>
              <a:rPr lang="hr-HR" sz="2600" dirty="0"/>
              <a:t> are </a:t>
            </a:r>
            <a:r>
              <a:rPr lang="hr-HR" sz="2600" dirty="0" err="1"/>
              <a:t>their</a:t>
            </a:r>
            <a:r>
              <a:rPr lang="hr-HR" sz="2600" dirty="0"/>
              <a:t> </a:t>
            </a:r>
            <a:r>
              <a:rPr lang="hr-HR" sz="2600" dirty="0" err="1"/>
              <a:t>hobbies</a:t>
            </a:r>
            <a:r>
              <a:rPr lang="hr-HR" sz="2600" dirty="0"/>
              <a:t>?</a:t>
            </a:r>
          </a:p>
          <a:p>
            <a:endParaRPr lang="hr-HR" sz="1600" i="1" dirty="0"/>
          </a:p>
          <a:p>
            <a:r>
              <a:rPr lang="hr-HR" sz="2600" dirty="0" err="1"/>
              <a:t>What</a:t>
            </a:r>
            <a:r>
              <a:rPr lang="hr-HR" sz="2600" dirty="0"/>
              <a:t> do </a:t>
            </a:r>
            <a:r>
              <a:rPr lang="hr-HR" sz="2600" dirty="0" err="1"/>
              <a:t>you</a:t>
            </a:r>
            <a:r>
              <a:rPr lang="hr-HR" sz="2600" dirty="0"/>
              <a:t> </a:t>
            </a:r>
            <a:r>
              <a:rPr lang="hr-HR" sz="2600" dirty="0" err="1"/>
              <a:t>think</a:t>
            </a:r>
            <a:r>
              <a:rPr lang="hr-HR" sz="2600" dirty="0"/>
              <a:t> </a:t>
            </a:r>
            <a:r>
              <a:rPr lang="hr-HR" sz="2600" dirty="0" err="1"/>
              <a:t>their</a:t>
            </a:r>
            <a:r>
              <a:rPr lang="hr-HR" sz="2600" dirty="0"/>
              <a:t> </a:t>
            </a:r>
            <a:r>
              <a:rPr lang="hr-HR" sz="2600" dirty="0" err="1"/>
              <a:t>hobbies</a:t>
            </a:r>
            <a:r>
              <a:rPr lang="hr-HR" sz="2600" dirty="0"/>
              <a:t> are </a:t>
            </a:r>
            <a:r>
              <a:rPr lang="hr-HR" sz="2600" dirty="0" err="1"/>
              <a:t>like</a:t>
            </a:r>
            <a:r>
              <a:rPr lang="hr-HR" sz="2600" dirty="0"/>
              <a:t>?</a:t>
            </a:r>
          </a:p>
          <a:p>
            <a:endParaRPr lang="hr-HR" i="1" dirty="0"/>
          </a:p>
          <a:p>
            <a:r>
              <a:rPr lang="hr-HR" sz="2600" dirty="0" err="1"/>
              <a:t>What</a:t>
            </a:r>
            <a:r>
              <a:rPr lang="hr-HR" sz="2600" dirty="0"/>
              <a:t> do </a:t>
            </a:r>
            <a:r>
              <a:rPr lang="hr-HR" sz="2600" dirty="0" err="1"/>
              <a:t>they</a:t>
            </a:r>
            <a:r>
              <a:rPr lang="hr-HR" sz="2600" dirty="0"/>
              <a:t> do?</a:t>
            </a:r>
          </a:p>
        </p:txBody>
      </p:sp>
    </p:spTree>
    <p:extLst>
      <p:ext uri="{BB962C8B-B14F-4D97-AF65-F5344CB8AC3E}">
        <p14:creationId xmlns:p14="http://schemas.microsoft.com/office/powerpoint/2010/main" val="21412143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8" grpId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4887" y="606012"/>
            <a:ext cx="9441592" cy="5227319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203960" y="2468880"/>
            <a:ext cx="36271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i="1" dirty="0"/>
              <a:t>Slobodna aktivnost: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14887" y="3638328"/>
            <a:ext cx="5117691" cy="2395399"/>
          </a:xfrm>
          <a:prstGeom prst="rect">
            <a:avLst/>
          </a:prstGeom>
          <a:noFill/>
          <a:ln w="38100">
            <a:solidFill>
              <a:srgbClr val="FF0066"/>
            </a:solidFill>
          </a:ln>
        </p:spPr>
        <p:txBody>
          <a:bodyPr wrap="square" rtlCol="0">
            <a:spAutoFit/>
          </a:bodyPr>
          <a:lstStyle/>
          <a:p>
            <a:r>
              <a:rPr lang="hr-HR" sz="2800" i="1" dirty="0"/>
              <a:t>TRANSLATE</a:t>
            </a:r>
          </a:p>
          <a:p>
            <a:pPr>
              <a:lnSpc>
                <a:spcPct val="150000"/>
              </a:lnSpc>
            </a:pPr>
            <a:r>
              <a:rPr lang="hr-HR" sz="2800" dirty="0" err="1"/>
              <a:t>assignment</a:t>
            </a:r>
            <a:r>
              <a:rPr lang="hr-HR" sz="2800" dirty="0"/>
              <a:t> = </a:t>
            </a:r>
          </a:p>
          <a:p>
            <a:pPr>
              <a:lnSpc>
                <a:spcPct val="150000"/>
              </a:lnSpc>
            </a:pPr>
            <a:r>
              <a:rPr lang="hr-HR" sz="2800" dirty="0"/>
              <a:t>editor  =</a:t>
            </a:r>
          </a:p>
          <a:p>
            <a:pPr>
              <a:lnSpc>
                <a:spcPct val="150000"/>
              </a:lnSpc>
            </a:pPr>
            <a:r>
              <a:rPr lang="hr-HR" sz="2800" dirty="0" err="1"/>
              <a:t>choir</a:t>
            </a:r>
            <a:r>
              <a:rPr lang="hr-HR" sz="2800" dirty="0"/>
              <a:t> = 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656863" y="4127864"/>
            <a:ext cx="261685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800" i="1" dirty="0">
                <a:solidFill>
                  <a:srgbClr val="0070C0"/>
                </a:solidFill>
              </a:rPr>
              <a:t>zadatak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2164316" y="4851480"/>
            <a:ext cx="261685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800" i="1" dirty="0">
                <a:solidFill>
                  <a:srgbClr val="0070C0"/>
                </a:solidFill>
              </a:rPr>
              <a:t>urednik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865304" y="5497462"/>
            <a:ext cx="261685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800" i="1" dirty="0">
                <a:solidFill>
                  <a:srgbClr val="0070C0"/>
                </a:solidFill>
              </a:rPr>
              <a:t>zbor</a:t>
            </a: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369" y="-6052"/>
            <a:ext cx="6872748" cy="3544182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02444" y="3368180"/>
            <a:ext cx="7089556" cy="3489820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400442" y="1098928"/>
            <a:ext cx="11680722" cy="1384995"/>
          </a:xfrm>
          <a:prstGeom prst="rect">
            <a:avLst/>
          </a:prstGeom>
          <a:noFill/>
          <a:ln w="38100">
            <a:solidFill>
              <a:srgbClr val="FF0066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hr-HR" sz="2800" dirty="0" err="1"/>
              <a:t>Match</a:t>
            </a:r>
            <a:r>
              <a:rPr lang="hr-HR" sz="2800" dirty="0"/>
              <a:t> </a:t>
            </a:r>
            <a:r>
              <a:rPr lang="hr-HR" sz="2800" dirty="0" err="1"/>
              <a:t>the</a:t>
            </a:r>
            <a:r>
              <a:rPr lang="hr-HR" sz="2800" dirty="0"/>
              <a:t> sentence </a:t>
            </a:r>
            <a:r>
              <a:rPr lang="hr-HR" sz="2800" dirty="0" err="1"/>
              <a:t>with</a:t>
            </a:r>
            <a:r>
              <a:rPr lang="hr-HR" sz="2800" dirty="0"/>
              <a:t> </a:t>
            </a:r>
            <a:r>
              <a:rPr lang="hr-HR" sz="2800" dirty="0" err="1"/>
              <a:t>the</a:t>
            </a:r>
            <a:r>
              <a:rPr lang="hr-HR" sz="2800" dirty="0"/>
              <a:t> </a:t>
            </a:r>
            <a:r>
              <a:rPr lang="hr-HR" sz="2800" dirty="0" err="1"/>
              <a:t>person</a:t>
            </a:r>
            <a:r>
              <a:rPr lang="hr-HR" sz="2800" dirty="0"/>
              <a:t> </a:t>
            </a:r>
            <a:r>
              <a:rPr lang="hr-HR" sz="2800" dirty="0" err="1"/>
              <a:t>who</a:t>
            </a:r>
            <a:r>
              <a:rPr lang="hr-HR" sz="2800" dirty="0"/>
              <a:t> </a:t>
            </a:r>
            <a:r>
              <a:rPr lang="hr-HR" sz="2800" dirty="0" err="1"/>
              <a:t>says</a:t>
            </a:r>
            <a:r>
              <a:rPr lang="hr-HR" sz="2800" dirty="0"/>
              <a:t> </a:t>
            </a:r>
            <a:r>
              <a:rPr lang="hr-HR" sz="2800" dirty="0" err="1"/>
              <a:t>it</a:t>
            </a:r>
            <a:r>
              <a:rPr lang="hr-HR" sz="2800" dirty="0"/>
              <a:t>.</a:t>
            </a:r>
            <a:endParaRPr lang="hr-HR" sz="2800" i="1" dirty="0"/>
          </a:p>
          <a:p>
            <a:pPr algn="ctr"/>
            <a:r>
              <a:rPr lang="hr-HR" sz="2800" i="1" dirty="0" err="1">
                <a:hlinkClick r:id="rId5"/>
              </a:rPr>
              <a:t>https</a:t>
            </a:r>
            <a:r>
              <a:rPr lang="hr-HR" sz="2800" i="1" dirty="0">
                <a:hlinkClick r:id="rId5"/>
              </a:rPr>
              <a:t>://</a:t>
            </a:r>
            <a:r>
              <a:rPr lang="hr-HR" sz="2800" i="1" dirty="0" err="1">
                <a:hlinkClick r:id="rId5"/>
              </a:rPr>
              <a:t>www.bookwidgets.com</a:t>
            </a:r>
            <a:r>
              <a:rPr lang="hr-HR" sz="2800" i="1" dirty="0">
                <a:hlinkClick r:id="rId5"/>
              </a:rPr>
              <a:t>/</a:t>
            </a:r>
            <a:r>
              <a:rPr lang="hr-HR" sz="2800" i="1" dirty="0" err="1">
                <a:hlinkClick r:id="rId5"/>
              </a:rPr>
              <a:t>play</a:t>
            </a:r>
            <a:r>
              <a:rPr lang="hr-HR" sz="2800" i="1" dirty="0">
                <a:hlinkClick r:id="rId5"/>
              </a:rPr>
              <a:t>/</a:t>
            </a:r>
            <a:r>
              <a:rPr lang="hr-HR" sz="2800" i="1" dirty="0" err="1">
                <a:hlinkClick r:id="rId5"/>
              </a:rPr>
              <a:t>t:dj4Z8macMXXZwZ3DWWUdFJNA+1wyoPT88wOflAEETb9LRUs0Uzk</a:t>
            </a:r>
            <a:r>
              <a:rPr lang="hr-HR" sz="2800" i="1" dirty="0">
                <a:hlinkClick r:id="rId5"/>
              </a:rPr>
              <a:t>= </a:t>
            </a:r>
            <a:endParaRPr lang="hr-HR" sz="2800" i="1" dirty="0"/>
          </a:p>
        </p:txBody>
      </p:sp>
    </p:spTree>
    <p:extLst>
      <p:ext uri="{BB962C8B-B14F-4D97-AF65-F5344CB8AC3E}">
        <p14:creationId xmlns:p14="http://schemas.microsoft.com/office/powerpoint/2010/main" val="4363242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6" grpId="1"/>
      <p:bldP spid="10" grpId="0" animBg="1"/>
      <p:bldP spid="10" grpId="1" animBg="1"/>
      <p:bldP spid="11" grpId="0"/>
      <p:bldP spid="11" grpId="1"/>
      <p:bldP spid="12" grpId="0"/>
      <p:bldP spid="12" grpId="1"/>
      <p:bldP spid="13" grpId="0"/>
      <p:bldP spid="13" grpId="1"/>
      <p:bldP spid="1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09527" y="4011686"/>
            <a:ext cx="3648584" cy="261021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7483" y="250114"/>
            <a:ext cx="6766705" cy="33498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05167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86988" y="1518449"/>
            <a:ext cx="7982774" cy="449503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153265" y="2466743"/>
            <a:ext cx="653353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800" dirty="0" err="1">
                <a:solidFill>
                  <a:srgbClr val="FF0066"/>
                </a:solidFill>
              </a:rPr>
              <a:t>What</a:t>
            </a:r>
            <a:r>
              <a:rPr lang="hr-HR" sz="2800" dirty="0">
                <a:solidFill>
                  <a:srgbClr val="FF0066"/>
                </a:solidFill>
              </a:rPr>
              <a:t> </a:t>
            </a:r>
            <a:r>
              <a:rPr lang="hr-HR" sz="2800" dirty="0" err="1">
                <a:solidFill>
                  <a:srgbClr val="FF0066"/>
                </a:solidFill>
              </a:rPr>
              <a:t>is</a:t>
            </a:r>
            <a:r>
              <a:rPr lang="hr-HR" sz="2800" dirty="0">
                <a:solidFill>
                  <a:srgbClr val="FF0066"/>
                </a:solidFill>
              </a:rPr>
              <a:t> </a:t>
            </a:r>
            <a:r>
              <a:rPr lang="hr-HR" sz="2800" dirty="0" err="1">
                <a:solidFill>
                  <a:srgbClr val="FF0066"/>
                </a:solidFill>
              </a:rPr>
              <a:t>your</a:t>
            </a:r>
            <a:r>
              <a:rPr lang="hr-HR" sz="2800" dirty="0">
                <a:solidFill>
                  <a:srgbClr val="FF0066"/>
                </a:solidFill>
              </a:rPr>
              <a:t> </a:t>
            </a:r>
            <a:r>
              <a:rPr lang="hr-HR" sz="2800" dirty="0" err="1">
                <a:solidFill>
                  <a:srgbClr val="FF0066"/>
                </a:solidFill>
              </a:rPr>
              <a:t>favourite</a:t>
            </a:r>
            <a:r>
              <a:rPr lang="hr-HR" sz="2800" dirty="0">
                <a:solidFill>
                  <a:srgbClr val="FF0066"/>
                </a:solidFill>
              </a:rPr>
              <a:t> free time </a:t>
            </a:r>
            <a:r>
              <a:rPr lang="hr-HR" sz="2800" dirty="0" err="1">
                <a:solidFill>
                  <a:srgbClr val="FF0066"/>
                </a:solidFill>
              </a:rPr>
              <a:t>activity</a:t>
            </a:r>
            <a:r>
              <a:rPr lang="hr-HR" sz="2800" dirty="0">
                <a:solidFill>
                  <a:srgbClr val="FF0066"/>
                </a:solidFill>
              </a:rPr>
              <a:t>?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311605" y="3516542"/>
            <a:ext cx="653353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800" dirty="0">
                <a:solidFill>
                  <a:srgbClr val="FF0066"/>
                </a:solidFill>
              </a:rPr>
              <a:t>How </a:t>
            </a:r>
            <a:r>
              <a:rPr lang="hr-HR" sz="2800" dirty="0" err="1">
                <a:solidFill>
                  <a:srgbClr val="FF0066"/>
                </a:solidFill>
              </a:rPr>
              <a:t>often</a:t>
            </a:r>
            <a:r>
              <a:rPr lang="hr-HR" sz="2800" dirty="0">
                <a:solidFill>
                  <a:srgbClr val="FF0066"/>
                </a:solidFill>
              </a:rPr>
              <a:t> do </a:t>
            </a:r>
            <a:r>
              <a:rPr lang="hr-HR" sz="2800" dirty="0" err="1">
                <a:solidFill>
                  <a:srgbClr val="FF0066"/>
                </a:solidFill>
              </a:rPr>
              <a:t>you</a:t>
            </a:r>
            <a:r>
              <a:rPr lang="hr-HR" sz="2800" dirty="0">
                <a:solidFill>
                  <a:srgbClr val="FF0066"/>
                </a:solidFill>
              </a:rPr>
              <a:t> do </a:t>
            </a:r>
            <a:r>
              <a:rPr lang="hr-HR" sz="2800" dirty="0" err="1">
                <a:solidFill>
                  <a:srgbClr val="FF0066"/>
                </a:solidFill>
              </a:rPr>
              <a:t>it</a:t>
            </a:r>
            <a:r>
              <a:rPr lang="hr-HR" sz="2800" dirty="0">
                <a:solidFill>
                  <a:srgbClr val="FF0066"/>
                </a:solidFill>
              </a:rPr>
              <a:t>?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311606" y="4498707"/>
            <a:ext cx="653353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800" dirty="0" err="1">
                <a:solidFill>
                  <a:srgbClr val="FF0066"/>
                </a:solidFill>
              </a:rPr>
              <a:t>What</a:t>
            </a:r>
            <a:r>
              <a:rPr lang="hr-HR" sz="2800" dirty="0">
                <a:solidFill>
                  <a:srgbClr val="FF0066"/>
                </a:solidFill>
              </a:rPr>
              <a:t> do </a:t>
            </a:r>
            <a:r>
              <a:rPr lang="hr-HR" sz="2800" dirty="0" err="1">
                <a:solidFill>
                  <a:srgbClr val="FF0066"/>
                </a:solidFill>
              </a:rPr>
              <a:t>you</a:t>
            </a:r>
            <a:r>
              <a:rPr lang="hr-HR" sz="2800" dirty="0">
                <a:solidFill>
                  <a:srgbClr val="FF0066"/>
                </a:solidFill>
              </a:rPr>
              <a:t> do </a:t>
            </a:r>
            <a:r>
              <a:rPr lang="hr-HR" sz="2800" dirty="0" err="1">
                <a:solidFill>
                  <a:srgbClr val="FF0066"/>
                </a:solidFill>
              </a:rPr>
              <a:t>there</a:t>
            </a:r>
            <a:r>
              <a:rPr lang="hr-HR" sz="2800" dirty="0">
                <a:solidFill>
                  <a:srgbClr val="FF0066"/>
                </a:solidFill>
              </a:rPr>
              <a:t>?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311607" y="5531155"/>
            <a:ext cx="653353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800" dirty="0">
                <a:solidFill>
                  <a:srgbClr val="FF0066"/>
                </a:solidFill>
              </a:rPr>
              <a:t>Who do </a:t>
            </a:r>
            <a:r>
              <a:rPr lang="hr-HR" sz="2800" dirty="0" err="1">
                <a:solidFill>
                  <a:srgbClr val="FF0066"/>
                </a:solidFill>
              </a:rPr>
              <a:t>you</a:t>
            </a:r>
            <a:r>
              <a:rPr lang="hr-HR" sz="2800" dirty="0">
                <a:solidFill>
                  <a:srgbClr val="FF0066"/>
                </a:solidFill>
              </a:rPr>
              <a:t> do </a:t>
            </a:r>
            <a:r>
              <a:rPr lang="hr-HR" sz="2800" dirty="0" err="1">
                <a:solidFill>
                  <a:srgbClr val="FF0066"/>
                </a:solidFill>
              </a:rPr>
              <a:t>it</a:t>
            </a:r>
            <a:r>
              <a:rPr lang="hr-HR" sz="2800" dirty="0">
                <a:solidFill>
                  <a:srgbClr val="FF0066"/>
                </a:solidFill>
              </a:rPr>
              <a:t> </a:t>
            </a:r>
            <a:r>
              <a:rPr lang="hr-HR" sz="2800" dirty="0" err="1">
                <a:solidFill>
                  <a:srgbClr val="FF0066"/>
                </a:solidFill>
              </a:rPr>
              <a:t>with</a:t>
            </a:r>
            <a:r>
              <a:rPr lang="hr-HR" sz="2800" dirty="0">
                <a:solidFill>
                  <a:srgbClr val="FF0066"/>
                </a:solidFill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4298524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891" y="962890"/>
            <a:ext cx="7820025" cy="40386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54039" y="489527"/>
            <a:ext cx="4683779" cy="27021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55524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Vidi izvornu sliku">
            <a:hlinkClick r:id="rId2"/>
            <a:extLst>
              <a:ext uri="{FF2B5EF4-FFF2-40B4-BE49-F238E27FC236}">
                <a16:creationId xmlns:a16="http://schemas.microsoft.com/office/drawing/2014/main" id="{69ABD078-1F84-4227-A934-B23CCFD4A4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0999" y="183821"/>
            <a:ext cx="3810000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012874" y="2088821"/>
            <a:ext cx="9748911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2400" dirty="0"/>
              <a:t>LEARN MORE.</a:t>
            </a:r>
          </a:p>
          <a:p>
            <a:pPr algn="ctr"/>
            <a:endParaRPr lang="hr-HR" sz="2400" dirty="0"/>
          </a:p>
          <a:p>
            <a:pPr algn="ctr"/>
            <a:r>
              <a:rPr lang="hr-HR" sz="2400" dirty="0" err="1">
                <a:hlinkClick r:id="rId4"/>
              </a:rPr>
              <a:t>https</a:t>
            </a:r>
            <a:r>
              <a:rPr lang="hr-HR" sz="2400" dirty="0">
                <a:hlinkClick r:id="rId4"/>
              </a:rPr>
              <a:t>://</a:t>
            </a:r>
            <a:r>
              <a:rPr lang="hr-HR" sz="2400" dirty="0" err="1">
                <a:hlinkClick r:id="rId4"/>
              </a:rPr>
              <a:t>www.e-sfera.hr</a:t>
            </a:r>
            <a:r>
              <a:rPr lang="hr-HR" sz="2400" dirty="0">
                <a:hlinkClick r:id="rId4"/>
              </a:rPr>
              <a:t>/dodatni-digitalni-</a:t>
            </a:r>
            <a:r>
              <a:rPr lang="hr-HR" sz="2400" dirty="0" err="1">
                <a:hlinkClick r:id="rId4"/>
              </a:rPr>
              <a:t>sadrzaji</a:t>
            </a:r>
            <a:r>
              <a:rPr lang="hr-HR" sz="2400" dirty="0">
                <a:hlinkClick r:id="rId4"/>
              </a:rPr>
              <a:t>/</a:t>
            </a:r>
            <a:r>
              <a:rPr lang="hr-HR" sz="2400" dirty="0" err="1">
                <a:hlinkClick r:id="rId4"/>
              </a:rPr>
              <a:t>386e6f5f-c7ce-4f87-a861-54a77ff7172f</a:t>
            </a:r>
            <a:r>
              <a:rPr lang="hr-HR" sz="2400" dirty="0">
                <a:hlinkClick r:id="rId4"/>
              </a:rPr>
              <a:t>/</a:t>
            </a:r>
            <a:endParaRPr lang="hr-HR" sz="2400" dirty="0"/>
          </a:p>
          <a:p>
            <a:pPr algn="ctr"/>
            <a:endParaRPr lang="hr-HR" sz="2400" b="1" dirty="0"/>
          </a:p>
          <a:p>
            <a:pPr algn="ctr" fontAlgn="t"/>
            <a:r>
              <a:rPr lang="hr-HR" sz="2400" b="1" dirty="0" err="1"/>
              <a:t>Hobbies</a:t>
            </a:r>
            <a:r>
              <a:rPr lang="hr-HR" sz="2400" b="1" dirty="0"/>
              <a:t> </a:t>
            </a:r>
            <a:r>
              <a:rPr lang="hr-HR" sz="2400" b="1" dirty="0" err="1"/>
              <a:t>of</a:t>
            </a:r>
            <a:r>
              <a:rPr lang="hr-HR" sz="2400" b="1" dirty="0"/>
              <a:t> </a:t>
            </a:r>
            <a:r>
              <a:rPr lang="hr-HR" sz="2400" b="1" dirty="0" err="1"/>
              <a:t>celebrities</a:t>
            </a:r>
            <a:endParaRPr lang="hr-HR" sz="2400" b="1" dirty="0"/>
          </a:p>
          <a:p>
            <a:pPr algn="ctr"/>
            <a:br>
              <a:rPr lang="hr-HR" sz="2400" dirty="0"/>
            </a:br>
            <a:endParaRPr lang="hr-HR" sz="2400" b="1" dirty="0"/>
          </a:p>
        </p:txBody>
      </p:sp>
    </p:spTree>
    <p:extLst>
      <p:ext uri="{BB962C8B-B14F-4D97-AF65-F5344CB8AC3E}">
        <p14:creationId xmlns:p14="http://schemas.microsoft.com/office/powerpoint/2010/main" val="38511483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4889</TotalTime>
  <Words>143</Words>
  <Application>Microsoft Office PowerPoint</Application>
  <PresentationFormat>Widescreen</PresentationFormat>
  <Paragraphs>34</Paragraphs>
  <Slides>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Arial</vt:lpstr>
      <vt:lpstr>Calibri</vt:lpstr>
      <vt:lpstr>Calibri Light</vt:lpstr>
      <vt:lpstr>Office Theme</vt:lpstr>
      <vt:lpstr>UNIT 4:  So much to do,  so little time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UNIT 1: Who am I?</dc:title>
  <dc:creator>Marina Komadina</dc:creator>
  <cp:lastModifiedBy>Sanja Ivoš</cp:lastModifiedBy>
  <cp:revision>301</cp:revision>
  <dcterms:created xsi:type="dcterms:W3CDTF">2020-09-19T11:02:00Z</dcterms:created>
  <dcterms:modified xsi:type="dcterms:W3CDTF">2022-09-16T10:37:52Z</dcterms:modified>
</cp:coreProperties>
</file>